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72" r:id="rId3"/>
    <p:sldId id="261" r:id="rId4"/>
    <p:sldId id="262" r:id="rId5"/>
    <p:sldId id="263" r:id="rId6"/>
    <p:sldId id="268" r:id="rId7"/>
    <p:sldId id="273" r:id="rId8"/>
    <p:sldId id="274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6D55C-632C-4C26-90C9-29CD744DF66F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94BA3-CDEC-46BC-AABA-7B482154C4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6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4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04/09/2017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wwwards.com/trendy-web-color-palettes-and-material-design-color-schemes-tools.html" TargetMode="External"/><Relationship Id="rId2" Type="http://schemas.openxmlformats.org/officeDocument/2006/relationships/hyperlink" Target="https://www.awwwards.com/20-best-web-fonts-from-google-web-fonts-and-font-face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3ª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Equipe: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Eli José Abi </a:t>
            </a:r>
            <a:r>
              <a:rPr lang="pt-BR" dirty="0" err="1"/>
              <a:t>Ghosn</a:t>
            </a:r>
            <a:r>
              <a:rPr lang="pt-BR" dirty="0"/>
              <a:t> – Engenharia da Computação</a:t>
            </a:r>
          </a:p>
          <a:p>
            <a:r>
              <a:rPr lang="pt-BR" dirty="0"/>
              <a:t>Gabriel </a:t>
            </a:r>
            <a:r>
              <a:rPr lang="pt-BR" dirty="0" err="1"/>
              <a:t>Heusi</a:t>
            </a:r>
            <a:r>
              <a:rPr lang="pt-BR" dirty="0"/>
              <a:t> Pereira Bueno de Camargo – Engenharia Mecânica</a:t>
            </a:r>
          </a:p>
          <a:p>
            <a:r>
              <a:rPr lang="pt-BR" dirty="0"/>
              <a:t>Pedro Henrique Greco Lopes – Engenharia Mecânica</a:t>
            </a:r>
          </a:p>
          <a:p>
            <a:r>
              <a:rPr lang="pt-BR" dirty="0"/>
              <a:t>Tiago Reis </a:t>
            </a:r>
            <a:r>
              <a:rPr lang="pt-BR" dirty="0" err="1"/>
              <a:t>Mingossi</a:t>
            </a:r>
            <a:r>
              <a:rPr lang="pt-BR" dirty="0"/>
              <a:t> – Engenharia Mecatrônica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18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principal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469900" y="939800"/>
            <a:ext cx="11252200" cy="538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Coloque seu </a:t>
            </a:r>
            <a:r>
              <a:rPr lang="pt-BR" sz="3600" dirty="0" err="1"/>
              <a:t>mockup</a:t>
            </a:r>
            <a:r>
              <a:rPr lang="pt-BR" sz="3600" dirty="0"/>
              <a:t> AQUI!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1F96CD-EFF6-4495-A1CA-058573996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3" b="3704"/>
          <a:stretch/>
        </p:blipFill>
        <p:spPr>
          <a:xfrm>
            <a:off x="469900" y="781532"/>
            <a:ext cx="11440806" cy="57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de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469900" y="939800"/>
            <a:ext cx="11252200" cy="538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Coloque seu </a:t>
            </a:r>
            <a:r>
              <a:rPr lang="pt-BR" sz="3600" dirty="0" err="1"/>
              <a:t>mockup</a:t>
            </a:r>
            <a:r>
              <a:rPr lang="pt-BR" sz="3600" dirty="0"/>
              <a:t> AQUI!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7A1C44-8553-4517-A9AA-7D583B4ED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3" b="4148"/>
          <a:stretch/>
        </p:blipFill>
        <p:spPr>
          <a:xfrm>
            <a:off x="469900" y="835125"/>
            <a:ext cx="11397250" cy="55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 err="1"/>
              <a:t>Mockup</a:t>
            </a:r>
            <a:r>
              <a:rPr lang="pt-BR" sz="2800" dirty="0"/>
              <a:t> da página Sobre Mim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: Cantos Arredondados 4"/>
          <p:cNvSpPr/>
          <p:nvPr/>
        </p:nvSpPr>
        <p:spPr>
          <a:xfrm>
            <a:off x="469900" y="939800"/>
            <a:ext cx="11252200" cy="538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Coloque seu </a:t>
            </a:r>
            <a:r>
              <a:rPr lang="pt-BR" sz="3600" dirty="0" err="1"/>
              <a:t>mockup</a:t>
            </a:r>
            <a:r>
              <a:rPr lang="pt-BR" sz="3600" dirty="0"/>
              <a:t> AQUI!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D72587-957F-4ED1-B1A7-5D6E525E9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7" b="5779"/>
          <a:stretch/>
        </p:blipFill>
        <p:spPr>
          <a:xfrm>
            <a:off x="469900" y="820705"/>
            <a:ext cx="11367770" cy="550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de cores e tipografia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https://www.awwwards.com/20-best-web-fonts-from-google-web-fonts-and-font-face.html</a:t>
            </a:r>
            <a:endParaRPr lang="pt-B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pt-BR" dirty="0">
                <a:hlinkClick r:id="rId3"/>
              </a:rPr>
              <a:t>https://www.awwwards.com/trendy-web-color-palettes-and-material-design-color-schemes-tools.html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267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1E12036-395D-48E2-8BEE-BC9B9405D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3" t="11408" r="8917" b="9184"/>
          <a:stretch/>
        </p:blipFill>
        <p:spPr>
          <a:xfrm>
            <a:off x="274320" y="251771"/>
            <a:ext cx="7354892" cy="42389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9B5BE6-4D3E-4249-9A5F-D81A3212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166" y="2814320"/>
            <a:ext cx="72312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0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6585FC-AADF-437C-B1C9-6172426E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37" y="692238"/>
            <a:ext cx="5196797" cy="23049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E036494-FF55-4EBC-8C17-FD19DB85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4" t="30519" r="18750" b="17630"/>
          <a:stretch/>
        </p:blipFill>
        <p:spPr>
          <a:xfrm>
            <a:off x="6045200" y="448398"/>
            <a:ext cx="5740400" cy="26611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98B9C3-AD93-4C77-8ABD-57DB8340F9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17" t="35555" r="18000" b="10370"/>
          <a:stretch/>
        </p:blipFill>
        <p:spPr>
          <a:xfrm>
            <a:off x="2854960" y="3449366"/>
            <a:ext cx="6380480" cy="29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0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Shape 356"/>
          <p:cNvGraphicFramePr/>
          <p:nvPr/>
        </p:nvGraphicFramePr>
        <p:xfrm>
          <a:off x="858644" y="2286000"/>
          <a:ext cx="10426389" cy="21633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5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58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2708">
                <a:tc gridSpan="6"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Objetivo de aprendizado: </a:t>
                      </a: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aplicar ferramentas de design gráfico e tecnologias de front-end web em prototipação digital.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37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Definição Operacional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Insatisfatório (I)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 desenvolvimento (D)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Essencial (C)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Proficiente (B)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Avançado (A)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69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Utilizar ferramentas de design gráfico para construir um mockup consistente com um wireframe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 satisfez os critérios em D.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Entregou um mockup consistente com o wireframe e indicou uma hierarquia de contraste dos elementos.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D e as escolhas de tipografia e cor são consistentes com a hierarquia.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C e, para cada cor e fonte, citou referências análogas. Uma referência por membro.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5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Satisfez os critérios em B e, para cada cor e fonte, citou uma referência que a justifique objetivamente.</a:t>
                      </a: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668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</TotalTime>
  <Words>230</Words>
  <Application>Microsoft Office PowerPoint</Application>
  <PresentationFormat>Widescreen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Projeto I</vt:lpstr>
      <vt:lpstr>Equipe:</vt:lpstr>
      <vt:lpstr>Mockup da página principal</vt:lpstr>
      <vt:lpstr>Mockup da página de projeto</vt:lpstr>
      <vt:lpstr>Mockup da página Sobre Mim</vt:lpstr>
      <vt:lpstr>Referências de cores e tipografia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Eli Jose Abi Ghosn</cp:lastModifiedBy>
  <cp:revision>26</cp:revision>
  <dcterms:created xsi:type="dcterms:W3CDTF">2017-08-14T21:14:21Z</dcterms:created>
  <dcterms:modified xsi:type="dcterms:W3CDTF">2017-09-06T00:51:09Z</dcterms:modified>
</cp:coreProperties>
</file>